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9" r:id="rId2"/>
    <p:sldId id="257" r:id="rId3"/>
    <p:sldId id="260" r:id="rId4"/>
    <p:sldId id="262" r:id="rId5"/>
    <p:sldId id="261" r:id="rId6"/>
    <p:sldId id="263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52"/>
    <p:restoredTop sz="94548"/>
  </p:normalViewPr>
  <p:slideViewPr>
    <p:cSldViewPr snapToGrid="0" snapToObjects="1">
      <p:cViewPr varScale="1">
        <p:scale>
          <a:sx n="105" d="100"/>
          <a:sy n="105" d="100"/>
        </p:scale>
        <p:origin x="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12AD5-3CA3-0741-B326-89368C5259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2A5A8-6BF8-C345-9753-7166187202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4FBBC-786F-1B40-96DC-C4868F4ED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1E2B7-F3B0-4C40-94FB-DB5AE9CDF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42014-F353-D84B-B695-088ACCFE7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180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2C128-945D-3948-8496-BDDFAD50D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316FAF-023A-784D-80CC-DD876D24CE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FA929-767C-6A40-9FF6-E55BBCAEF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98E7E5-97FD-574F-8F09-C2C8F34B5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730B2-4C5C-BC49-9558-81CE645EC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725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D90BBF-E2FC-5944-ADA5-FA1A5FC12F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A79988-F606-4440-9EAF-2940C67778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12258-3ECA-F14B-89DB-3F541B680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01B51-99FD-0E43-951A-934B1D328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DF7131-7A60-7347-93E3-4A92D263E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536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9B731-1B88-5449-A86D-C236F2F58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4076C-E909-7D40-9547-E1E3F3616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7D6A7-AD3D-D449-BE29-0A628882D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C34EE-FD25-204A-A66C-C7FA5A917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647385-BBD9-AC40-B2B0-207ACB2D5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260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F30E2-2D19-234C-B15C-36C6BF9C1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620928-C954-AE45-84B4-2D16F43E7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F3C15-C74B-5741-BA86-99DF08418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682260-1FE4-5C4E-8F03-FBE92CE5F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2E64A-6015-1D44-86F9-78260D3F0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567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7F26D-1CE4-4340-B5FA-6F86612D8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507D8-4A31-1A4D-9948-BEFD713AB7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D5B75F-3CAC-7244-9202-31174F48E2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43121C-AE9F-B749-BE39-06703F5B0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80B694-0825-BC4C-AC26-188BE4FBE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CB6C0-DFEB-FF40-B363-6398FB8C8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3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7AEEF-5971-2644-B009-AEA0FE3DB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DC7E63-9507-8943-ABC4-2DF6524C2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2D377C-461F-DF4B-98CB-727A087EB4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836877-FE01-174B-B8F5-BB0F1D807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57A015-AC0F-AD4F-B204-1BB7A6407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D31B9B-0D96-BC45-867A-4B6BB8F9C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DC5885-E887-5941-86D3-29B5827F0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9144A6-B5FC-3E4F-844C-4E240B590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284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E1347-6F67-C846-A83E-94368B2E3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F68576-D2C7-BC4F-8D9E-43647C764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4E352C-F77F-AD4D-8F8C-11E269548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1AB654-E0B6-444E-ACD5-8743AD5F1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819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7487EC-D6C4-9242-8ED4-CF06AD7A7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7865CA-A527-F944-86E5-06E1E8F35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D638F-D3D4-0D4B-A9EE-18E8F5327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112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591C5-D1BC-E840-95AB-E1B94B03D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B8BCE-3600-C34D-8490-9D6CC4D71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FDC17-0796-D54F-BD21-3FD7A4AB62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31DBBB-12D3-9041-A752-0419B7CCC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638B6-7774-D442-BE7A-BB7E6A29C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7470F-F6BB-C447-953B-983D421BD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13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DDA74-4A5F-C04E-8090-5D8C77E3A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68B279-F6DA-D44F-8646-470669EF11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B4225B-CA16-A249-96E4-FF199D2690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B0AE1E-6059-5044-9338-1BC5A6057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604BE4-37BE-4E4C-85D4-6A2A8033B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889EE1-24D1-E943-AC5C-AE8F18C90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890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5642F3-962B-0B49-8DF6-0DA5CBF44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98957D-FF79-CD45-A9AD-3CBA8EAE2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CA802-CE18-DD49-B091-294A5FBA5C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648FF-D6AE-D545-AECC-5B0C5A8985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5D06C-8710-1144-A74A-3F2A16FAEB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703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1A084B-88FE-1A47-AA30-69B5EEAD79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012" t="89465" r="7747" b="3333"/>
          <a:stretch/>
        </p:blipFill>
        <p:spPr>
          <a:xfrm>
            <a:off x="0" y="5135880"/>
            <a:ext cx="8397240" cy="8077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A3D66E-1BA5-D846-964E-CEE2644D9EF3}"/>
              </a:ext>
            </a:extLst>
          </p:cNvPr>
          <p:cNvSpPr txBox="1"/>
          <p:nvPr/>
        </p:nvSpPr>
        <p:spPr>
          <a:xfrm>
            <a:off x="2915597" y="1354241"/>
            <a:ext cx="636080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latin typeface="Nunito Sans" pitchFamily="2" charset="77"/>
              </a:rPr>
              <a:t>Sarah Cahill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754AC2-68F7-7A4B-B7D6-19B5B571D9F8}"/>
              </a:ext>
            </a:extLst>
          </p:cNvPr>
          <p:cNvSpPr txBox="1"/>
          <p:nvPr/>
        </p:nvSpPr>
        <p:spPr>
          <a:xfrm>
            <a:off x="2915597" y="2800791"/>
            <a:ext cx="63608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atin typeface="Nunito Sans" pitchFamily="2" charset="77"/>
              </a:rPr>
              <a:t>Portfolio</a:t>
            </a:r>
            <a:endParaRPr lang="en-US" sz="8800" dirty="0">
              <a:latin typeface="Nunito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57239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Resume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8"/>
            <a:ext cx="572484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Lists education and job highlights in an &lt;ul&gt;.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Link to download at end.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E158D5-FC6B-E148-A3A0-A15F49CA7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28" y="878976"/>
            <a:ext cx="37592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843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Resume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80232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Job titles and degrees/courses as bold, but possibly could stand out more.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Both resume icon and ‘Download Resume’ will download the pdf.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4D72FF-0D86-6443-B978-BAE431103C16}"/>
              </a:ext>
            </a:extLst>
          </p:cNvPr>
          <p:cNvSpPr txBox="1"/>
          <p:nvPr/>
        </p:nvSpPr>
        <p:spPr>
          <a:xfrm>
            <a:off x="2270760" y="1441936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laptop screenshot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0E24E4-CD02-CF46-A9E5-851DB5DA0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5970" y="394966"/>
            <a:ext cx="2752548" cy="476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358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Contact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8"/>
            <a:ext cx="572484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Provides email details.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Uses icons to direct users how to follow.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Includes mp4 version of logo.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F9F300-05FF-E44E-B26B-C697AA8CD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350" y="1119808"/>
            <a:ext cx="3797300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020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Contact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80232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Clicking ‘Email Me’ provides a pop up link to a pre filled email.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Did have full page list next to logos, but changed to word hyperlinks to keep the page cleaner.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Have coded mp4 logo to run on a loop.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4D72FF-0D86-6443-B978-BAE431103C16}"/>
              </a:ext>
            </a:extLst>
          </p:cNvPr>
          <p:cNvSpPr txBox="1"/>
          <p:nvPr/>
        </p:nvSpPr>
        <p:spPr>
          <a:xfrm>
            <a:off x="2270760" y="1441936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laptop screenshot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FEB8858-03C7-054D-BF3E-B976661E7D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0088" y="394966"/>
            <a:ext cx="2575560" cy="455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593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Learnings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9CB2D8-01AD-1D4C-8422-5CCEF371EECC}"/>
              </a:ext>
            </a:extLst>
          </p:cNvPr>
          <p:cNvSpPr txBox="1"/>
          <p:nvPr/>
        </p:nvSpPr>
        <p:spPr>
          <a:xfrm>
            <a:off x="814072" y="1317929"/>
            <a:ext cx="10692128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Obvious, but doing HTML </a:t>
            </a:r>
            <a:r>
              <a:rPr lang="en-US" sz="2400" i="1" dirty="0">
                <a:latin typeface="Nunito Sans" pitchFamily="2" charset="77"/>
              </a:rPr>
              <a:t>then</a:t>
            </a:r>
            <a:r>
              <a:rPr lang="en-US" sz="2400" dirty="0">
                <a:latin typeface="Nunito Sans" pitchFamily="2" charset="77"/>
              </a:rPr>
              <a:t> CSS made a big difference.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Definitely found responsive design the hardest. Started off in desktop first, then tried mobile first, and still found the second one difficult.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Should have more consistency on naming &lt;</a:t>
            </a:r>
            <a:r>
              <a:rPr lang="en-US" sz="2400" dirty="0" err="1">
                <a:latin typeface="Nunito Sans" pitchFamily="2" charset="77"/>
              </a:rPr>
              <a:t>divs</a:t>
            </a:r>
            <a:r>
              <a:rPr lang="en-US" sz="2400" dirty="0">
                <a:latin typeface="Nunito Sans" pitchFamily="2" charset="77"/>
              </a:rPr>
              <a:t>&gt; </a:t>
            </a:r>
            <a:r>
              <a:rPr lang="en-US" sz="2400" dirty="0" err="1">
                <a:latin typeface="Nunito Sans" pitchFamily="2" charset="77"/>
              </a:rPr>
              <a:t>etc</a:t>
            </a:r>
            <a:r>
              <a:rPr lang="en-US" sz="2400" dirty="0">
                <a:latin typeface="Nunito Sans" pitchFamily="2" charset="77"/>
              </a:rPr>
              <a:t> in HTML between pages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Make sure ‘go live’ in VS Code is working </a:t>
            </a:r>
            <a:r>
              <a:rPr lang="en-US" sz="2400" u="sng" dirty="0">
                <a:latin typeface="Nunito Sans" pitchFamily="2" charset="77"/>
              </a:rPr>
              <a:t>before</a:t>
            </a:r>
            <a:r>
              <a:rPr lang="en-US" sz="2400" dirty="0">
                <a:latin typeface="Nunito Sans" pitchFamily="2" charset="77"/>
              </a:rPr>
              <a:t> making heaps of changes and wondering why they weren’t showing up. Also make sure the preview is zoomed out.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Having the HTML and CSS done without the responsive design is not “</a:t>
            </a:r>
            <a:r>
              <a:rPr lang="en-US" sz="2400">
                <a:latin typeface="Nunito Sans" pitchFamily="2" charset="77"/>
              </a:rPr>
              <a:t>almost finished”.</a:t>
            </a: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29907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1A084B-88FE-1A47-AA30-69B5EEAD7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069" y="1242744"/>
            <a:ext cx="3581599" cy="369501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Logo and </a:t>
            </a:r>
            <a:r>
              <a:rPr lang="en-US" sz="4000" dirty="0" err="1">
                <a:solidFill>
                  <a:schemeClr val="bg1"/>
                </a:solidFill>
                <a:latin typeface="Nunito Sans" pitchFamily="2" charset="77"/>
              </a:rPr>
              <a:t>colour</a:t>
            </a:r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scheme  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07D360-F2FE-AC4E-8A4F-C5872EDE6F20}"/>
              </a:ext>
            </a:extLst>
          </p:cNvPr>
          <p:cNvSpPr txBox="1"/>
          <p:nvPr/>
        </p:nvSpPr>
        <p:spPr>
          <a:xfrm>
            <a:off x="4956966" y="1227176"/>
            <a:ext cx="63608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Nunito Sans" pitchFamily="2" charset="77"/>
              </a:rPr>
              <a:t>Logo created in Canva, provided </a:t>
            </a:r>
            <a:r>
              <a:rPr lang="en-US" sz="3600" dirty="0" err="1">
                <a:latin typeface="Nunito Sans" pitchFamily="2" charset="77"/>
              </a:rPr>
              <a:t>colour</a:t>
            </a:r>
            <a:r>
              <a:rPr lang="en-US" sz="3600" dirty="0">
                <a:latin typeface="Nunito Sans" pitchFamily="2" charset="77"/>
              </a:rPr>
              <a:t> pallet.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B51B0E-A50A-0D44-8141-26EFD4A32FF4}"/>
              </a:ext>
            </a:extLst>
          </p:cNvPr>
          <p:cNvSpPr txBox="1"/>
          <p:nvPr/>
        </p:nvSpPr>
        <p:spPr>
          <a:xfrm>
            <a:off x="5067914" y="4460706"/>
            <a:ext cx="68091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Nunito Sans" pitchFamily="2" charset="77"/>
              </a:rPr>
              <a:t>Image in jpg, </a:t>
            </a:r>
            <a:r>
              <a:rPr lang="en-US" sz="2800" dirty="0" err="1">
                <a:latin typeface="Nunito Sans" pitchFamily="2" charset="77"/>
              </a:rPr>
              <a:t>png</a:t>
            </a:r>
            <a:r>
              <a:rPr lang="en-US" sz="2800" dirty="0">
                <a:latin typeface="Nunito Sans" pitchFamily="2" charset="77"/>
              </a:rPr>
              <a:t>, gif and mp4 format to allow flexibility for </a:t>
            </a:r>
            <a:r>
              <a:rPr lang="en-US" sz="2800" dirty="0" err="1">
                <a:latin typeface="Nunito Sans" pitchFamily="2" charset="77"/>
              </a:rPr>
              <a:t>utilising</a:t>
            </a:r>
            <a:r>
              <a:rPr lang="en-US" sz="2800" dirty="0">
                <a:latin typeface="Nunito Sans" pitchFamily="2" charset="77"/>
              </a:rPr>
              <a:t> images.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ADE9FC-149F-8142-B935-846EA9D85291}"/>
              </a:ext>
            </a:extLst>
          </p:cNvPr>
          <p:cNvSpPr txBox="1"/>
          <p:nvPr/>
        </p:nvSpPr>
        <p:spPr>
          <a:xfrm>
            <a:off x="5540354" y="2717393"/>
            <a:ext cx="24606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Nunito Sans" pitchFamily="2" charset="77"/>
              </a:rPr>
              <a:t>HEX #</a:t>
            </a:r>
            <a:r>
              <a:rPr lang="en-AU" sz="2800" dirty="0"/>
              <a:t>00b7c5</a:t>
            </a:r>
          </a:p>
          <a:p>
            <a:endParaRPr lang="en-AU" sz="1600" dirty="0"/>
          </a:p>
          <a:p>
            <a:r>
              <a:rPr lang="en-AU" sz="2800" dirty="0">
                <a:latin typeface="Nunito Sans" pitchFamily="2" charset="77"/>
              </a:rPr>
              <a:t>HEX #</a:t>
            </a:r>
            <a:r>
              <a:rPr lang="en-AU" sz="2800" dirty="0"/>
              <a:t>f43c62</a:t>
            </a:r>
            <a:endParaRPr lang="en-US" sz="2800" dirty="0"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585247-5F5F-2C4A-8F36-096031AF3FB8}"/>
              </a:ext>
            </a:extLst>
          </p:cNvPr>
          <p:cNvSpPr txBox="1"/>
          <p:nvPr/>
        </p:nvSpPr>
        <p:spPr>
          <a:xfrm>
            <a:off x="8800285" y="2717393"/>
            <a:ext cx="24606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Nunito Sans" pitchFamily="2" charset="77"/>
              </a:rPr>
              <a:t>HEX #</a:t>
            </a:r>
            <a:r>
              <a:rPr lang="en-AU" sz="2800" dirty="0"/>
              <a:t>f0ecd3</a:t>
            </a:r>
          </a:p>
          <a:p>
            <a:endParaRPr lang="en-AU" sz="1600" dirty="0"/>
          </a:p>
          <a:p>
            <a:r>
              <a:rPr lang="en-AU" sz="2800" dirty="0">
                <a:latin typeface="Nunito Sans" pitchFamily="2" charset="77"/>
              </a:rPr>
              <a:t>HEX #</a:t>
            </a:r>
            <a:r>
              <a:rPr lang="en-AU" sz="2800" dirty="0"/>
              <a:t>f43c62</a:t>
            </a:r>
            <a:endParaRPr lang="en-US" sz="2800" dirty="0">
              <a:latin typeface="Nunito Sans" pitchFamily="2" charset="77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2BDEB20-E57A-864A-A767-3F476908A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6967" y="3420157"/>
            <a:ext cx="583387" cy="4887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8D5A684-A2FD-5943-92B0-BE9855127D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6966" y="2717393"/>
            <a:ext cx="583387" cy="50560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30260DA-D42B-E847-B2C1-2B5931821E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0794" y="2709614"/>
            <a:ext cx="583387" cy="51338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BBAEFB1-551A-5447-90FD-7A67D2A163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0793" y="3398474"/>
            <a:ext cx="583387" cy="517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36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Decide on pages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07D360-F2FE-AC4E-8A4F-C5872EDE6F20}"/>
              </a:ext>
            </a:extLst>
          </p:cNvPr>
          <p:cNvSpPr txBox="1"/>
          <p:nvPr/>
        </p:nvSpPr>
        <p:spPr>
          <a:xfrm>
            <a:off x="674526" y="1150977"/>
            <a:ext cx="9307674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Nunito Sans" pitchFamily="2" charset="77"/>
              </a:rPr>
              <a:t>Home</a:t>
            </a:r>
            <a:r>
              <a:rPr lang="en-US" sz="3600" dirty="0">
                <a:latin typeface="Nunito Sans" pitchFamily="2" charset="77"/>
              </a:rPr>
              <a:t> page, which links to: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Nunito Sans" pitchFamily="2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About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Blog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Resume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Contact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Nunito Sans" pitchFamily="2" charset="77"/>
            </a:endParaRPr>
          </a:p>
          <a:p>
            <a:r>
              <a:rPr lang="en-US" sz="2400" dirty="0">
                <a:latin typeface="Nunito Sans" pitchFamily="2" charset="77"/>
              </a:rPr>
              <a:t>Each page has a drop down menu to link back to other pages (does not include own page link).</a:t>
            </a:r>
          </a:p>
          <a:p>
            <a:endParaRPr lang="en-US" sz="2400" dirty="0">
              <a:latin typeface="Nunito Sans" pitchFamily="2" charset="77"/>
            </a:endParaRPr>
          </a:p>
          <a:p>
            <a:r>
              <a:rPr lang="en-US" sz="2400" dirty="0">
                <a:latin typeface="Nunito Sans" pitchFamily="2" charset="77"/>
              </a:rPr>
              <a:t>Each page includes the same footer at end of page.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0EC3F5-1EB5-C54F-B3F6-40DB03CA5F69}"/>
              </a:ext>
            </a:extLst>
          </p:cNvPr>
          <p:cNvSpPr txBox="1"/>
          <p:nvPr/>
        </p:nvSpPr>
        <p:spPr>
          <a:xfrm>
            <a:off x="7879080" y="1478280"/>
            <a:ext cx="2146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Insert chart of layout</a:t>
            </a:r>
          </a:p>
        </p:txBody>
      </p:sp>
    </p:spTree>
    <p:extLst>
      <p:ext uri="{BB962C8B-B14F-4D97-AF65-F5344CB8AC3E}">
        <p14:creationId xmlns:p14="http://schemas.microsoft.com/office/powerpoint/2010/main" val="2805994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Home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267226-CB0E-1D41-917F-D9E9BCD56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410" y="914400"/>
            <a:ext cx="4361180" cy="57991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9"/>
            <a:ext cx="543432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Clean, conservative design</a:t>
            </a:r>
          </a:p>
          <a:p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Uses drop down menu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Provides additional links to four other pages (as well as menu bar).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Bottom buttons change depending on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Menu font size to change dependent on device (all pages)</a:t>
            </a:r>
          </a:p>
          <a:p>
            <a:endParaRPr lang="en-US" dirty="0">
              <a:latin typeface="Nunito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47227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Home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66AF69-8436-F945-933A-5E333628DF41}"/>
              </a:ext>
            </a:extLst>
          </p:cNvPr>
          <p:cNvSpPr txBox="1"/>
          <p:nvPr/>
        </p:nvSpPr>
        <p:spPr>
          <a:xfrm>
            <a:off x="8092440" y="1203960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mobile screenshot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483377"/>
            <a:ext cx="80232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Started off with horizontal page menu, but switched to drop down to avoid repetition on page. Menu has pointer hover       and highlight hover on pages (in a 50% opacity). Menu links open to same tab.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Buttons at bottom with highlighted hovers. These links open to new tabs.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Did consider logo as a mp4, but decided too distracting so went with jpg.</a:t>
            </a:r>
          </a:p>
        </p:txBody>
      </p:sp>
      <p:pic>
        <p:nvPicPr>
          <p:cNvPr id="1026" name="Picture 2" descr="Mouse cursor symbol - arrow click pointer illustration isolated ⬇ Vector  Image by © slasny1988 | Vector Stock 272462382">
            <a:extLst>
              <a:ext uri="{FF2B5EF4-FFF2-40B4-BE49-F238E27FC236}">
                <a16:creationId xmlns:a16="http://schemas.microsoft.com/office/drawing/2014/main" id="{18B21472-4771-E743-8EC4-F2297A2543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23" t="18398" r="23088" b="21201"/>
          <a:stretch/>
        </p:blipFill>
        <p:spPr bwMode="auto">
          <a:xfrm>
            <a:off x="5707613" y="4786553"/>
            <a:ext cx="248179" cy="289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995898-4BB1-8242-A72E-C2A20EE55B70}"/>
              </a:ext>
            </a:extLst>
          </p:cNvPr>
          <p:cNvSpPr txBox="1"/>
          <p:nvPr/>
        </p:nvSpPr>
        <p:spPr>
          <a:xfrm>
            <a:off x="1760220" y="1527125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laptop screenshot</a:t>
            </a:r>
          </a:p>
        </p:txBody>
      </p:sp>
    </p:spTree>
    <p:extLst>
      <p:ext uri="{BB962C8B-B14F-4D97-AF65-F5344CB8AC3E}">
        <p14:creationId xmlns:p14="http://schemas.microsoft.com/office/powerpoint/2010/main" val="376334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About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9"/>
            <a:ext cx="54495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Very simple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Includes picture and a brief blurb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**something about picture sizing on each layout?**</a:t>
            </a:r>
          </a:p>
          <a:p>
            <a:endParaRPr lang="en-US" dirty="0">
              <a:latin typeface="Nunito Sans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B54F9B-6095-5A48-93F7-236EBF1B8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28" y="747850"/>
            <a:ext cx="4163060" cy="571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598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About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20A057-132C-C24B-9426-7C7C4DD54F4E}"/>
              </a:ext>
            </a:extLst>
          </p:cNvPr>
          <p:cNvSpPr txBox="1"/>
          <p:nvPr/>
        </p:nvSpPr>
        <p:spPr>
          <a:xfrm>
            <a:off x="2103120" y="1896496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laptop screenshot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17ED79-C6F9-3F44-9F42-146C6F699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409" y="713512"/>
            <a:ext cx="2316825" cy="46533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1C7333-29E0-4C40-BA30-E9CA21176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8372" y="943012"/>
            <a:ext cx="2444962" cy="442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767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Blog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8"/>
            <a:ext cx="572484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Decided to include all blogs on one page for ease of readability (and save site map from having too many single use pages).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If longer, would have used expand text, to increase interest (by giving user a preview of text).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5BA80C-0935-BC46-8BBE-BA1B78F8D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28" y="1027268"/>
            <a:ext cx="37338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708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Blog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66119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Used dark blue as background </a:t>
            </a:r>
            <a:r>
              <a:rPr lang="en-US" dirty="0" err="1">
                <a:latin typeface="Nunito Sans" pitchFamily="2" charset="77"/>
              </a:rPr>
              <a:t>colour</a:t>
            </a:r>
            <a:r>
              <a:rPr lang="en-US" dirty="0">
                <a:latin typeface="Nunito Sans" pitchFamily="2" charset="77"/>
              </a:rPr>
              <a:t> (as opposed to beige </a:t>
            </a:r>
            <a:r>
              <a:rPr lang="en-US" dirty="0" err="1">
                <a:latin typeface="Nunito Sans" pitchFamily="2" charset="77"/>
              </a:rPr>
              <a:t>colour</a:t>
            </a:r>
            <a:r>
              <a:rPr lang="en-US" dirty="0">
                <a:latin typeface="Nunito Sans" pitchFamily="2" charset="77"/>
              </a:rPr>
              <a:t> on other pages), as this more dynamic than informative.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’Date posted’ in different </a:t>
            </a:r>
            <a:r>
              <a:rPr lang="en-US" dirty="0" err="1">
                <a:latin typeface="Nunito Sans" pitchFamily="2" charset="77"/>
              </a:rPr>
              <a:t>colour</a:t>
            </a:r>
            <a:r>
              <a:rPr lang="en-US" dirty="0">
                <a:latin typeface="Nunito Sans" pitchFamily="2" charset="7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**something about image sizing”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C32849-9F66-D249-939B-A98216B22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363" y="1088568"/>
            <a:ext cx="5479518" cy="327419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70D394F-2C39-8745-A650-51EE437837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9014" y="1088568"/>
            <a:ext cx="2348061" cy="40001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3C768EB-2E64-164D-88F2-6C972D865B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7075" y="1088568"/>
            <a:ext cx="2348061" cy="408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911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584</TotalTime>
  <Words>566</Words>
  <Application>Microsoft Macintosh PowerPoint</Application>
  <PresentationFormat>Widescreen</PresentationFormat>
  <Paragraphs>91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Nunito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Cahill</dc:creator>
  <cp:lastModifiedBy>Sarah Cahill</cp:lastModifiedBy>
  <cp:revision>35</cp:revision>
  <dcterms:created xsi:type="dcterms:W3CDTF">2021-03-07T21:51:21Z</dcterms:created>
  <dcterms:modified xsi:type="dcterms:W3CDTF">2021-03-09T03:24:13Z</dcterms:modified>
</cp:coreProperties>
</file>

<file path=docProps/thumbnail.jpeg>
</file>